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208" r:id="rId143"/>
    <p:sldId id="1209" r:id="rId144"/>
    <p:sldId id="1210" r:id="rId145"/>
    <p:sldId id="1211" r:id="rId146"/>
    <p:sldId id="1212" r:id="rId147"/>
    <p:sldId id="1213" r:id="rId148"/>
    <p:sldId id="1214" r:id="rId149"/>
    <p:sldId id="1215" r:id="rId150"/>
    <p:sldId id="1216" r:id="rId151"/>
    <p:sldId id="1217" r:id="rId152"/>
    <p:sldId id="1218" r:id="rId153"/>
    <p:sldId id="1219" r:id="rId154"/>
    <p:sldId id="1220" r:id="rId155"/>
    <p:sldId id="1221" r:id="rId156"/>
    <p:sldId id="1222" r:id="rId157"/>
    <p:sldId id="1225" r:id="rId158"/>
    <p:sldId id="1224" r:id="rId159"/>
    <p:sldId id="1228" r:id="rId160"/>
    <p:sldId id="1229" r:id="rId161"/>
    <p:sldId id="1186" r:id="rId162"/>
    <p:sldId id="1187" r:id="rId163"/>
    <p:sldId id="1190" r:id="rId164"/>
    <p:sldId id="1191" r:id="rId165"/>
    <p:sldId id="1192" r:id="rId166"/>
    <p:sldId id="1193" r:id="rId167"/>
    <p:sldId id="1201" r:id="rId168"/>
    <p:sldId id="1194" r:id="rId169"/>
    <p:sldId id="1196" r:id="rId170"/>
    <p:sldId id="1203" r:id="rId171"/>
    <p:sldId id="1205" r:id="rId172"/>
    <p:sldId id="1206" r:id="rId173"/>
    <p:sldId id="1197" r:id="rId174"/>
    <p:sldId id="1195" r:id="rId175"/>
    <p:sldId id="1227" r:id="rId176"/>
    <p:sldId id="1207" r:id="rId177"/>
    <p:sldId id="321" r:id="rId178"/>
    <p:sldId id="322" r:id="rId179"/>
    <p:sldId id="324" r:id="rId180"/>
    <p:sldId id="330" r:id="rId181"/>
    <p:sldId id="326" r:id="rId182"/>
    <p:sldId id="327" r:id="rId183"/>
    <p:sldId id="341" r:id="rId184"/>
    <p:sldId id="331" r:id="rId185"/>
    <p:sldId id="338" r:id="rId186"/>
    <p:sldId id="339" r:id="rId187"/>
    <p:sldId id="325" r:id="rId188"/>
    <p:sldId id="337" r:id="rId189"/>
    <p:sldId id="1200" r:id="rId190"/>
    <p:sldId id="1230" r:id="rId191"/>
    <p:sldId id="916" r:id="rId192"/>
    <p:sldId id="258" r:id="rId193"/>
  </p:sldIdLst>
  <p:sldSz cx="12192000" cy="6858000"/>
  <p:notesSz cx="6858000" cy="9144000"/>
  <p:custDataLst>
    <p:tags r:id="rId1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tags" Target="tags/tag1.xml"/><Relationship Id="rId198" Type="http://schemas.openxmlformats.org/officeDocument/2006/relationships/commentAuthors" Target="commentAuthors.xml"/><Relationship Id="rId197" Type="http://schemas.openxmlformats.org/officeDocument/2006/relationships/tableStyles" Target="tableStyles.xml"/><Relationship Id="rId196" Type="http://schemas.openxmlformats.org/officeDocument/2006/relationships/viewProps" Target="viewProps.xml"/><Relationship Id="rId195" Type="http://schemas.openxmlformats.org/officeDocument/2006/relationships/presProps" Target="presProps.xml"/><Relationship Id="rId194" Type="http://schemas.openxmlformats.org/officeDocument/2006/relationships/handoutMaster" Target="handoutMasters/handoutMaster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5.png"/><Relationship Id="rId3" Type="http://schemas.openxmlformats.org/officeDocument/2006/relationships/image" Target="../media/image1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1.png"/><Relationship Id="rId3" Type="http://schemas.openxmlformats.org/officeDocument/2006/relationships/image" Target="../media/image130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3664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 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{ info: () =&gt; {} };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</a:t>
            </a:r>
            <a:r>
              <a:rPr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.info();</a:t>
            </a: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话不多说，直接看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1687195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节点，直接改它</a:t>
            </a:r>
            <a:endParaRPr lang="zh-CN" altLang="en-US" sz="2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20" y="1332865"/>
            <a:ext cx="8968105" cy="501078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12620" y="669925"/>
            <a:ext cx="9000490" cy="662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直接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修改MemberExpression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536190" y="1007745"/>
            <a:ext cx="6234430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修改我们的插件，增加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MemberExpression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51610"/>
            <a:ext cx="8066405" cy="4554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045845"/>
            <a:ext cx="806577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好了，两种情况都做了，先执行看看结果，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结果直接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1903095"/>
            <a:ext cx="8567420" cy="350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93090" y="1132205"/>
            <a:ext cx="2677160" cy="459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为什么报错？这里直接给答案，其实这算一个不起眼的细节，先看旁边的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aaa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有一个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方法，在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里面的MemberExpression也正常解析，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234440"/>
            <a:ext cx="8515985" cy="4772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13610" y="567055"/>
            <a:ext cx="8853170" cy="560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那哪里有问题？其实就是我们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有问题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1216660"/>
            <a:ext cx="5245735" cy="5342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271270"/>
            <a:ext cx="5015230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1139190"/>
            <a:ext cx="9601835" cy="430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{};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console.log(nodeMap.aaa); //找不到,往原型链找,最后还是找不到,undefined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console.log(nodeMap.toString); //找不到,往原型链找,最后找到了原型链的toString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因为我们在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时判断了是否在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，虽然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里面，但是由于原型链的关系，会找到原型链上面的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toString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，因此就导致了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报错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如何解决报错，也很简单，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nodeMap = Object.create(null);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即可，这样你就能得到一个干净的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对象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后，再次运行，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1416685"/>
            <a:ext cx="6477000" cy="47929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67510" y="97726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浏览器可以看到，正常打印，但是没有样式，继续操作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插件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932940"/>
            <a:ext cx="11097260" cy="3381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27380" y="1433195"/>
            <a:ext cx="4469130" cy="3576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在所有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addDefault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操作后面加上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，这部分逻辑其实要抽离出来，否则一堆重复代码，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addSideEffect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是什么，其实就是插入你设置的样式节点，具体直接看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官网：https://babel.dev/docs/babel-helper-module-imports#import-source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90" y="1195070"/>
            <a:ext cx="6167755" cy="4315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686560" y="1034415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加上addSideEffect后，重新运行，再次看浏览器，完美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011680"/>
            <a:ext cx="10877550" cy="2835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63115" y="114935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本地运行没问题，打包看看，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5" y="2049780"/>
            <a:ext cx="8539480" cy="32613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05610" y="1196340"/>
            <a:ext cx="806577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打开打包的文件看看能不能正常运行，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也没问题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65" y="1963420"/>
            <a:ext cx="9968865" cy="2721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848485" y="795655"/>
            <a:ext cx="80657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至此，这个小案例的按需加载已经实现，这里再额外说一个必须要处理的情况，在这个小案例的基础上修改一下，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App.vue:</a:t>
            </a:r>
            <a:endParaRPr lang="en-US" altLang="zh-CN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025" y="1605915"/>
            <a:ext cx="5774055" cy="48190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001520" y="1275080"/>
            <a:ext cx="8065770" cy="676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endParaRPr 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2232660"/>
            <a:ext cx="8816340" cy="23933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819150"/>
            <a:ext cx="8065770" cy="648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在不修改我们目前写的插件代码情况下，看看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打印：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68120"/>
            <a:ext cx="10541000" cy="3349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918335" y="1707515"/>
            <a:ext cx="8065770" cy="3724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可以看到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并没有打印我们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，而是打印了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，这是因为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里面用到了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，把它插入到了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里，然后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访问完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App.vue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后，访问了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let Button = 1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；符合VariableDeclarator，又进入到VariableDeclarator里面，判断到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test.js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里面我们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sayhi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离定义的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变量，也在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里面，就给我们替换成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里面的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了，结果就导致了出现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问题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如何解决，在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即可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85" y="1354455"/>
            <a:ext cx="6157595" cy="458851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690880"/>
            <a:ext cx="806577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加上在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Program.enter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里面重置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nodeMap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15135" y="1072515"/>
            <a:ext cx="8065770" cy="83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重新运行，再次看浏览器，完美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运行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" y="2466975"/>
            <a:ext cx="10526395" cy="1859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791335" y="1750060"/>
            <a:ext cx="8065770" cy="2103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以上的所有代码，都整理在这里：https://github.com/galaxy-s10/babel-plugin-import-billd/blob/main/src/index.js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可以根据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ppt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的内容和我整理的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代码，对比着看看，然后自己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再实现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一个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如果对组件库感兴趣，还可以看看我以前写的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的组件库以及图标库，虽然目前已经是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的时代了，但仍然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非常值得借鉴：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</a:rPr>
              <a:t>一些其他的有意思的细节</a:t>
            </a:r>
            <a:endParaRPr lang="zh-CN" altLang="en-US" sz="3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311275"/>
            <a:ext cx="6549390" cy="44475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86510" y="775970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588770" y="5843905"/>
            <a:ext cx="9390380" cy="450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虽然他还是卖课（加速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内卷）了，但不得不承认他就是比绝大部分卖课的人牛逼</a:t>
            </a:r>
            <a:endParaRPr lang="zh-CN" altLang="en-US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2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它里面的importLibToE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配置</a:t>
            </a:r>
            <a:endParaRPr lang="zh-CN" altLang="en-US" sz="22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52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importLibToE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这个插件做了啥事情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首先大致讲下怎么搭建一个图标库，他要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995045" y="1151255"/>
            <a:ext cx="3792220" cy="3223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具体过程就不演示了，你可以拉代码下来构建一遍它的图标库，构建中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会打印：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95" y="874395"/>
            <a:ext cx="5580380" cy="5469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1515"/>
            <a:ext cx="8409305" cy="527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可以从@ant-design/icons-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实际发布的代码从侧面看出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结果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930" y="1144270"/>
            <a:ext cx="7132955" cy="54152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464820" y="1066165"/>
            <a:ext cx="3629660" cy="497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可以看到，// GENERATE BY ./scripts/generate.ts这个注释也在最终编译的源码里，可以说明了他就是根据原本的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目录里的AccountBookFilled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.tsx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构建的，但是它原本里面引入的是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@ant-design/icons-svg/lib/xxxx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，现在构建的结果确是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@ant-design/icons-svg/es/xxxxx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可以说明，就是因为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插件帮我们转化了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55" y="1066165"/>
            <a:ext cx="7349490" cy="5219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894715" y="962660"/>
            <a:ext cx="10546080" cy="4867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的importLibToEs这个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插件，其实你可以在很多地方见到他的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身影：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https://github.com/ant-design/antd-tools/blob/master/lib/replaceLib.js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（应该是参考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antd-tools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）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https://github.com/vueComponent/ant-design-vue/blob/main/antd-tools/replaceLib.js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rc-tools: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https://github.com/react-component/rc-tools/blob/master/lib/replaceLib.js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vc-tools(fork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rc-tools):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https://github.com/vueComponent/tools/blob/master/lib/replaceLib.js</a:t>
            </a:r>
            <a:endParaRPr lang="en-US" altLang="zh-CN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334770" y="1775460"/>
            <a:ext cx="8924925" cy="275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扩展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格式（即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），如果你的包本身就是支持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09675" y="1730375"/>
            <a:ext cx="9953625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如果对组件库感兴趣，可以看看我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以前写的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30655" y="1270000"/>
            <a:ext cx="8924925" cy="416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全文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总结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其实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我讲的东西更多的是偏实用方向，并没有非常深入的去研究一些底层的东西，比如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的解释器怎么实现，或者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底层是怎么判断依赖的等等，之前群里说分享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的，但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并不是一种框架之类的，像是更偏底层的算法这种，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要是从表面看其实没啥好分享的，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官网都讲完了（最早由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提出，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webpack2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开始普及，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开始扩展（没错，就是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，他也是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的一种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方式），基于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的静态分析）真要研究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tree shaking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，基本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就是看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源码。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 smtClean="0">
                <a:latin typeface="+mn-ea"/>
                <a:ea typeface="+mn-ea"/>
                <a:sym typeface="+mn-ea"/>
              </a:rPr>
              <a:t>后面的一些东西可以看看（</a:t>
            </a:r>
            <a:r>
              <a:rPr lang="zh-CN" altLang="en-US" sz="3000" dirty="0" smtClean="0">
                <a:latin typeface="+mn-ea"/>
                <a:ea typeface="+mn-ea"/>
                <a:sym typeface="+mn-ea"/>
              </a:rPr>
              <a:t>我随便写的，要是展开来说的话，</a:t>
            </a:r>
            <a:r>
              <a:rPr lang="zh-CN" altLang="en-US" sz="3000" dirty="0" smtClean="0">
                <a:latin typeface="+mn-ea"/>
                <a:ea typeface="+mn-ea"/>
                <a:sym typeface="+mn-ea"/>
              </a:rPr>
              <a:t>又能再做一次分享了，</a:t>
            </a:r>
            <a:r>
              <a:rPr lang="zh-CN" altLang="en-US" sz="3000" dirty="0" smtClean="0">
                <a:latin typeface="+mn-ea"/>
                <a:ea typeface="+mn-ea"/>
                <a:sym typeface="+mn-ea"/>
              </a:rPr>
              <a:t>），也跟babel-plugin-import有关联。</a:t>
            </a:r>
            <a:endParaRPr lang="zh-CN" altLang="en-US" sz="3000" dirty="0" smtClean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总结最关键的问题有两个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1.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基本所有组件库的组件都会单独拆分成一个文件夹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2. 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单个组件的逻辑和样式分离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267460" y="1930400"/>
            <a:ext cx="9276080" cy="1250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effectLst/>
                <a:latin typeface="+mn-ea"/>
                <a:ea typeface="+mn-ea"/>
                <a:cs typeface="+mn-ea"/>
                <a:sym typeface="+mn-ea"/>
              </a:rPr>
              <a:t>结尾语</a:t>
            </a:r>
            <a:endParaRPr lang="zh-CN" altLang="en-US" sz="6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如果有时间，可以写一个我们前端组的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内部组件库（比如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下一次分享可能会讲：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billd-html-webpack-plugin</a:t>
            </a:r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看名字可以猜出来它是一个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插件，但实际上它是一个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rollup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插件的集合体。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api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来实现这件事。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感兴趣的可以先去看看源码：https://github.com/galaxy-s10/billd-html-webpack-plugin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22419</Words>
  <Application>WPS 演示</Application>
  <PresentationFormat>宽屏</PresentationFormat>
  <Paragraphs>1371</Paragraphs>
  <Slides>190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211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PingFang HK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1112</cp:revision>
  <dcterms:created xsi:type="dcterms:W3CDTF">2023-03-12T00:07:29Z</dcterms:created>
  <dcterms:modified xsi:type="dcterms:W3CDTF">2023-03-12T00:07:29Z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